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58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75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807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6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06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0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31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8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860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7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50D44-6E52-4E54-B45B-F3297FE75F9D}" type="datetimeFigureOut">
              <a:rPr lang="en-US" smtClean="0"/>
              <a:t>3/21/2012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5FC91-8F81-43AD-B76A-BF8E24E3B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4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2219325"/>
            <a:ext cx="61341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745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Andrews</dc:creator>
  <cp:lastModifiedBy>Anna Andrews</cp:lastModifiedBy>
  <cp:revision>1</cp:revision>
  <dcterms:created xsi:type="dcterms:W3CDTF">2012-03-21T13:08:14Z</dcterms:created>
  <dcterms:modified xsi:type="dcterms:W3CDTF">2012-03-21T13:08:50Z</dcterms:modified>
</cp:coreProperties>
</file>